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89" r:id="rId4"/>
    <p:sldId id="293" r:id="rId5"/>
    <p:sldId id="295" r:id="rId6"/>
    <p:sldId id="297" r:id="rId7"/>
    <p:sldId id="298" r:id="rId8"/>
    <p:sldId id="299" r:id="rId9"/>
    <p:sldId id="300" r:id="rId10"/>
    <p:sldId id="292" r:id="rId11"/>
    <p:sldId id="291" r:id="rId12"/>
    <p:sldId id="283" r:id="rId13"/>
    <p:sldId id="284" r:id="rId14"/>
    <p:sldId id="285" r:id="rId15"/>
    <p:sldId id="288" r:id="rId16"/>
    <p:sldId id="276" r:id="rId17"/>
    <p:sldId id="279" r:id="rId18"/>
    <p:sldId id="278" r:id="rId19"/>
    <p:sldId id="280" r:id="rId20"/>
    <p:sldId id="282" r:id="rId21"/>
    <p:sldId id="268" r:id="rId22"/>
    <p:sldId id="267" r:id="rId23"/>
    <p:sldId id="266" r:id="rId24"/>
    <p:sldId id="265" r:id="rId25"/>
    <p:sldId id="258" r:id="rId26"/>
    <p:sldId id="263" r:id="rId27"/>
    <p:sldId id="264" r:id="rId28"/>
    <p:sldId id="2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57" d="100"/>
          <a:sy n="57" d="100"/>
        </p:scale>
        <p:origin x="13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5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36.png"/><Relationship Id="rId10" Type="http://schemas.openxmlformats.org/officeDocument/2006/relationships/image" Target="../media/image140.png"/><Relationship Id="rId4" Type="http://schemas.openxmlformats.org/officeDocument/2006/relationships/image" Target="../media/image135.png"/><Relationship Id="rId9" Type="http://schemas.openxmlformats.org/officeDocument/2006/relationships/image" Target="../media/image1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7.png"/><Relationship Id="rId5" Type="http://schemas.openxmlformats.org/officeDocument/2006/relationships/image" Target="../media/image76.png"/><Relationship Id="rId10" Type="http://schemas.openxmlformats.org/officeDocument/2006/relationships/image" Target="../media/image86.png"/><Relationship Id="rId4" Type="http://schemas.openxmlformats.org/officeDocument/2006/relationships/image" Target="../media/image75.png"/><Relationship Id="rId9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  x170        x145       x130      x120    x100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71AC12AE-2777-C036-89EB-05D8FF4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8" y="1278213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3C2F543-3C9D-AB68-EA90-EBFC8D8B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0" y="1290004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53700-E3C2-1CA6-E2A8-764156D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332078"/>
            <a:ext cx="2037316" cy="30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82B6FB-83FB-8DB2-AE2B-F280958E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63" y="1271382"/>
            <a:ext cx="2256279" cy="3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2EF99-4FA7-688F-91E5-FA06F21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" y="1478380"/>
            <a:ext cx="2678461" cy="2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1C85B7-81FF-C4F9-F3C5-FBCFC06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9" y="4403937"/>
            <a:ext cx="3050129" cy="23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9485-06FF-5285-A08C-475B2C70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79" y="1250826"/>
            <a:ext cx="1815621" cy="31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611366-C70E-8F23-0C01-1420787E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9" y="4860898"/>
            <a:ext cx="1751321" cy="14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>
            <a:extLst>
              <a:ext uri="{FF2B5EF4-FFF2-40B4-BE49-F238E27FC236}">
                <a16:creationId xmlns:a16="http://schemas.microsoft.com/office/drawing/2014/main" id="{486CCD9A-E92A-E184-DC6D-A9501012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496140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79A1D9C-9C8A-AECB-72C7-3F99BC657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352386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AF4D06D-2366-D518-419A-CDD26E20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661785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FE7E8DF-02B3-05FE-64DF-BDE7A2398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540211"/>
            <a:ext cx="3100324" cy="212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E2A0D03-61A4-812E-37FB-04A12722C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765" y="728027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BF47458-5739-BFB2-32D7-74BD01C3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847" y="2838542"/>
            <a:ext cx="2977537" cy="203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050FF1C-EE31-BC83-AF5B-4E6B7D6C1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897" y="2512295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99A50FCB-83B0-3680-6F2A-DA14662FD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336" y="2672501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A05AA4D-FE5F-ED68-360F-77600BDE2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531" y="2829854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22A67A1-1584-784B-30F3-7047F616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798" y="4728096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930A343-4DDE-77B2-1AEA-27E1CF99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4695654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74F5E28-46C8-BD83-31A5-BC4749FB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4883303"/>
            <a:ext cx="2888504" cy="197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417B6B01-AECA-71A7-7D67-977EABA6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36" y="4854484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30F9066-6F26-2B09-740E-D95FB6F77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014" y="5037840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678EC2BA-81F4-862B-A23C-F68E33EF6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017" y="5023038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4CD13DD-BAC3-3FC4-43CD-696D9051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543" y="10847"/>
            <a:ext cx="3082018" cy="21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7F01C2-94A8-047B-3AFE-42F232FC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229" y="183312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1AB7B5E-BEE0-56F4-FD8B-E853E7BB5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663" y="35045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11682FC-4BB1-33C1-BAB7-FFCBB5F03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15" y="500632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8812EB7-DFF5-40D0-B201-D4B75D88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40" y="2234766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312968A-C888-1530-54AD-F3EED0F4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278" y="2360913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B1710A7-D273-F6E2-CC5B-BEF9BA578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57" y="2518726"/>
            <a:ext cx="3013603" cy="2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D9BB651-C483-9D58-B816-538F5A00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57" y="2675156"/>
            <a:ext cx="3013603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0529E99-C6D5-771A-970B-EE66EB68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83" y="2173838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C0D91DA-242C-C3ED-3E00-3683B6CD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278" y="2331171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712A5D6-F0E4-0856-BF8C-9A2622900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51" y="2484259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2476528B-B3FD-FF3B-C363-A84EE7251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095" y="2647897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D24EDC8-9D30-DC09-C3FA-63C934646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077" y="4529105"/>
            <a:ext cx="3063257" cy="213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76052D-B445-682E-CB8C-CA2AB34E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01" y="4515092"/>
            <a:ext cx="2877940" cy="20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0210BBF1-D08A-5E12-638D-3ABDFCA2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92" y="4674835"/>
            <a:ext cx="3003549" cy="20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4CCAA27-2B40-112A-D5E0-B614197A7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204" y="4692714"/>
            <a:ext cx="2708696" cy="18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BE8FBB8-D5ED-A1EE-2B5F-F2FADE125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09" y="4834830"/>
            <a:ext cx="3013603" cy="2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3B326D0B-143C-8483-F70E-E449CB1FF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58" y="4838679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C2C1C432-92DF-A705-4B6F-4E7C08282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737" y="5004592"/>
            <a:ext cx="3013603" cy="2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7948D6-EF93-595F-7426-E98F825B6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209" y="4986425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1CC72A-E756-5FE0-3898-A6753C81FCAA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F812381-66F9-3F2D-95E2-8ECCB2A9B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330" y="937488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34C4F9C-C442-F47A-F01B-9F653CD73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909" y="278078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0E7CE60-7737-9D02-8239-761EDE71F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619" y="4819844"/>
            <a:ext cx="3024581" cy="200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51A3F25-9BA2-C70C-C204-B63131EA7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067" y="279933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D4869BC6-5E18-2E69-A32D-E582653D7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441" y="4857751"/>
            <a:ext cx="3024581" cy="200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8B46DC-8CFB-6C2F-8108-E1F41080A052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8DFD7BF-C884-4A00-770F-8C3DEF6C0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643" y="983659"/>
            <a:ext cx="3024580" cy="197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A2C2869-0B91-7845-29BB-C41ECE211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03" y="2957391"/>
            <a:ext cx="3067844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4E11AFC-D5EB-7251-3AB7-823CE5455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03" y="4848839"/>
            <a:ext cx="3067844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5CC971C-C2EC-0FA9-D28B-CAFCDB5B4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33" y="2944482"/>
            <a:ext cx="3024580" cy="197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184B44B7-3EE0-A287-CBE1-9E248EF33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33" y="4862955"/>
            <a:ext cx="3024580" cy="197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133A97-600A-1638-4FD6-A2CAC97201EB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13446</TotalTime>
  <Words>566</Words>
  <Application>Microsoft Office PowerPoint</Application>
  <PresentationFormat>Widescreen</PresentationFormat>
  <Paragraphs>77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Wingdings</vt:lpstr>
      <vt:lpstr>Office Theme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a040x200 relaxation</vt:lpstr>
      <vt:lpstr>a040x200 seed</vt:lpstr>
      <vt:lpstr>Zhulina JCP 1998</vt:lpstr>
      <vt:lpstr>Carrillo Langmuir 2009</vt:lpstr>
      <vt:lpstr>    X200            x170        x145       x130      x120    x100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114</cp:revision>
  <dcterms:created xsi:type="dcterms:W3CDTF">2023-07-26T17:49:20Z</dcterms:created>
  <dcterms:modified xsi:type="dcterms:W3CDTF">2024-09-03T19:24:44Z</dcterms:modified>
</cp:coreProperties>
</file>